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4.jpeg"/><Relationship Id="rId5" Type="http://schemas.openxmlformats.org/officeDocument/2006/relationships/image" Target="../media/image40.jpeg"/><Relationship Id="rId10" Type="http://schemas.openxmlformats.org/officeDocument/2006/relationships/image" Target="../media/image7.png"/><Relationship Id="rId4" Type="http://schemas.openxmlformats.org/officeDocument/2006/relationships/image" Target="../media/image39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38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49" y="27065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авлюченко\Desktop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809469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717032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90-лет</a:t>
            </a:r>
            <a:r>
              <a:rPr lang="ru-RU" sz="4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образования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40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обороны РФ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1999081" cy="20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95331" y="5445224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гуляете, и сигнал застал вас на улице, вы должны немедленно бежать домой!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Павлюченко\Desktop\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11462"/>
            <a:ext cx="4833762" cy="48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5438231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прибежали домой,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 включи телевизор или радио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Павлюченко\Desktop\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6445"/>
            <a:ext cx="5690668" cy="56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авлюченко\Desktop\33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32856"/>
            <a:ext cx="2388903" cy="21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47361" y="4513702"/>
            <a:ext cx="7344816" cy="22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внимательно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 сообщение!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будут повторять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раз подряд!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авлюченко\Desktop\22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53" y="1484784"/>
            <a:ext cx="3581141" cy="313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авлюченко\Desktop\ghgh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225"/>
            <a:ext cx="482453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47361" y="4513702"/>
            <a:ext cx="7344816" cy="22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волнуйтесь!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Павлюченко\Desktop\depositphotos_10671859-stock-illustration-funny-cartoon-geni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79" y="752550"/>
            <a:ext cx="4898579" cy="48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4221088"/>
            <a:ext cx="7344816" cy="22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позвоните родителям, если вы одни дома или расскажите им о сигнале. Зайдите к соседям и предупредите их!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Павлюченко\Desktop\gf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11933" cy="23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авлюченко\Desktop\stock-vector-funny-cartoon-genius-in-various-poses-for-use-in-advertising-presentations-brochures-blogs-103324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5206"/>
            <a:ext cx="4833280" cy="51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4869160"/>
            <a:ext cx="7344816" cy="22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вместе со взрослыми делайте так, как услышите в сообщении!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Павлюченко\Desktop\молодые-пары-туристов-с-чемоданами-на-колесах-путешествовать-семьи-1161533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4" y="-891480"/>
            <a:ext cx="7329932" cy="73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Павлюченко\Desktop\yh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44" y="2168860"/>
            <a:ext cx="275472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-16509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65715" y="4489327"/>
            <a:ext cx="7344816" cy="22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Уходя из дома, отключите электричество, газ и воду!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Павлюченко\Desktop\hh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2" y="1412776"/>
            <a:ext cx="24739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Павлюченко\Desktop\hhh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40701"/>
            <a:ext cx="5040560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Павлюченко\Desktop\памятки направление\1 памят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7609"/>
            <a:ext cx="4397171" cy="62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авлюченко\Desktop\j7ElVp_DC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34" y="3335315"/>
            <a:ext cx="2813570" cy="181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Users\Павлюченко\Desktop\879071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0" y="2908178"/>
            <a:ext cx="4272677" cy="3898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Павлюченко\Desktop\dsc04060jpg_164611804977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187177"/>
            <a:ext cx="252028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Павлюченко\Desktop\mesyachnik-grazhdanskoy-oborony-osnovnye-zadachi-go_16330007761519773586__2000x2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37" y="1259185"/>
            <a:ext cx="2301169" cy="2084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авлюченко\Desktop\a162117ba37fc5ddcf577655c5bd4d8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19" y="4931594"/>
            <a:ext cx="4121775" cy="1737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Павлюченко\Desktop\kemika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65" y="2987377"/>
            <a:ext cx="4083030" cy="2079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Павлюченко\Desktop\для конкурса рисунков\grazhdanskaya-oborona-rossii-nachalo_16445401681601841402__2000x20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0" y="1259185"/>
            <a:ext cx="4299139" cy="2467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24352" y="144139"/>
            <a:ext cx="878073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оборона-</a:t>
            </a:r>
            <a:b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дело всех и каждого!</a:t>
            </a:r>
          </a:p>
        </p:txBody>
      </p:sp>
    </p:spTree>
    <p:extLst>
      <p:ext uri="{BB962C8B-B14F-4D97-AF65-F5344CB8AC3E}">
        <p14:creationId xmlns:p14="http://schemas.microsoft.com/office/powerpoint/2010/main" val="20607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95117" y="-99393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гражданская оборона?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6293" y="4528638"/>
            <a:ext cx="76328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Гражданская оборона</a:t>
            </a:r>
            <a:r>
              <a:rPr lang="ru-RU" sz="2400" b="1" dirty="0">
                <a:solidFill>
                  <a:srgbClr val="000000"/>
                </a:solidFill>
                <a:latin typeface="Franklin Gothic Book"/>
              </a:rPr>
              <a:t>  – </a:t>
            </a:r>
            <a:r>
              <a:rPr lang="ru-RU" sz="2400" dirty="0">
                <a:solidFill>
                  <a:srgbClr val="000000"/>
                </a:solidFill>
                <a:latin typeface="Franklin Gothic Book"/>
              </a:rPr>
              <a:t>это система мер, направленных  на подготовку к защите и защиту населения, материальных и культурных ценностей на территории Российской Федерации от опасностей, возникающих во время военных действий.</a:t>
            </a:r>
            <a:br>
              <a:rPr lang="ru-RU" dirty="0">
                <a:solidFill>
                  <a:srgbClr val="000000"/>
                </a:solidFill>
                <a:latin typeface="Franklin Gothic Book"/>
              </a:rPr>
            </a:br>
            <a:endParaRPr lang="ru-RU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684162" y="1220357"/>
            <a:ext cx="5169768" cy="237626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Павлюченко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" y="477657"/>
            <a:ext cx="3736954" cy="43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Павлюченко\Desktop\vebka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83" y="1387979"/>
            <a:ext cx="4964177" cy="2041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829" y="4725144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4 октября 1932 года  </a:t>
            </a:r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создана общесоюзная система противопожарной обороны, а в </a:t>
            </a:r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1961 году</a:t>
            </a:r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 была переименована в гражданскую оборону.</a:t>
            </a:r>
            <a:br>
              <a:rPr lang="ru-RU" sz="2800" dirty="0">
                <a:solidFill>
                  <a:srgbClr val="000000"/>
                </a:solidFill>
                <a:latin typeface="Franklin Gothic Book"/>
              </a:rPr>
            </a:br>
            <a:endParaRPr lang="ru-RU" sz="2800" dirty="0">
              <a:solidFill>
                <a:srgbClr val="000000"/>
              </a:solidFill>
              <a:latin typeface="Franklin Gothic Book"/>
            </a:endParaRPr>
          </a:p>
          <a:p>
            <a:pPr lvl="0" algn="ctr"/>
            <a:br>
              <a:rPr lang="ru-RU" dirty="0">
                <a:solidFill>
                  <a:srgbClr val="000000"/>
                </a:solidFill>
                <a:latin typeface="Franklin Gothic Book"/>
              </a:rPr>
            </a:br>
            <a:endParaRPr lang="ru-RU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Павлюченко\Desktop\f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66" y="2060848"/>
            <a:ext cx="289679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Павлюченко\Desktop\2648527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9894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авлюченко\Desktop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73411" cy="49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39503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появилась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121648"/>
            <a:ext cx="1799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4 октября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1932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370750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509120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Подразделения противовоздушной обороны во время Великой Отечественной войны обезвредили 40 тысяч зажигательных бомб, потушили 2700 пожаров, ликвидировали </a:t>
            </a:r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3 тысячи крупных аварий.</a:t>
            </a:r>
            <a:br>
              <a:rPr lang="ru-RU" sz="2800" b="1" dirty="0">
                <a:solidFill>
                  <a:srgbClr val="000000"/>
                </a:solidFill>
                <a:latin typeface="Franklin Gothic Book"/>
              </a:rPr>
            </a:br>
            <a:endParaRPr lang="ru-RU" sz="2800" b="1" dirty="0">
              <a:solidFill>
                <a:srgbClr val="000000"/>
              </a:solidFill>
              <a:latin typeface="Franklin Gothic Book"/>
            </a:endParaRPr>
          </a:p>
          <a:p>
            <a:pPr lvl="0" algn="ctr"/>
            <a:br>
              <a:rPr lang="ru-RU" sz="2800" dirty="0">
                <a:solidFill>
                  <a:srgbClr val="000000"/>
                </a:solidFill>
                <a:latin typeface="Franklin Gothic Book"/>
              </a:rPr>
            </a:br>
            <a:endParaRPr lang="ru-RU" sz="2800" dirty="0">
              <a:solidFill>
                <a:srgbClr val="000000"/>
              </a:solidFill>
              <a:latin typeface="Franklin Gothic Book"/>
            </a:endParaRPr>
          </a:p>
          <a:p>
            <a:pPr lvl="0" algn="ctr"/>
            <a:br>
              <a:rPr lang="ru-RU" dirty="0">
                <a:solidFill>
                  <a:srgbClr val="000000"/>
                </a:solidFill>
                <a:latin typeface="Franklin Gothic Book"/>
              </a:rPr>
            </a:br>
            <a:endParaRPr lang="ru-RU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116632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Павлюченко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37" y="836712"/>
            <a:ext cx="4085081" cy="4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2016" y="3124124"/>
            <a:ext cx="25417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40 тыс. </a:t>
            </a:r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бомб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 2700 </a:t>
            </a:r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пожаров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3 тыс. </a:t>
            </a:r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аварий</a:t>
            </a:r>
            <a:endParaRPr lang="ru-RU" sz="2800" dirty="0"/>
          </a:p>
        </p:txBody>
      </p:sp>
      <p:pic>
        <p:nvPicPr>
          <p:cNvPr id="14" name="Picture 3" descr="C:\Users\Павлюченко\Downloads\2022-09-22_14-06-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9839"/>
            <a:ext cx="2622686" cy="2114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Павлюченко\Desktop\5be981a31835612f2d8b457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1539"/>
            <a:ext cx="270012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365104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Сегодня войска гражданской обороны </a:t>
            </a:r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Franklin Gothic Book"/>
              </a:rPr>
              <a:t>входят в состав </a:t>
            </a:r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Министерства РФ по делам гражданской обороны чрезвычайным ситуациям и ликвидации последствий </a:t>
            </a:r>
          </a:p>
          <a:p>
            <a:pPr lvl="0" algn="ctr"/>
            <a:r>
              <a:rPr lang="ru-RU" sz="2800" b="1" dirty="0">
                <a:solidFill>
                  <a:srgbClr val="000000"/>
                </a:solidFill>
                <a:latin typeface="Franklin Gothic Book"/>
              </a:rPr>
              <a:t>стихийных бедствий</a:t>
            </a:r>
            <a:br>
              <a:rPr lang="ru-RU" sz="2800" dirty="0">
                <a:solidFill>
                  <a:srgbClr val="000000"/>
                </a:solidFill>
                <a:latin typeface="Franklin Gothic Book"/>
              </a:rPr>
            </a:br>
            <a:endParaRPr lang="ru-RU" sz="2800" dirty="0">
              <a:solidFill>
                <a:srgbClr val="000000"/>
              </a:solidFill>
              <a:latin typeface="Franklin Gothic Book"/>
            </a:endParaRPr>
          </a:p>
          <a:p>
            <a:pPr lvl="0" algn="ctr"/>
            <a:br>
              <a:rPr lang="ru-RU" sz="2800" dirty="0">
                <a:solidFill>
                  <a:srgbClr val="000000"/>
                </a:solidFill>
                <a:latin typeface="Franklin Gothic Book"/>
              </a:rPr>
            </a:br>
            <a:endParaRPr lang="ru-RU" sz="2800" dirty="0">
              <a:solidFill>
                <a:srgbClr val="000000"/>
              </a:solidFill>
              <a:latin typeface="Franklin Gothic Book"/>
            </a:endParaRPr>
          </a:p>
          <a:p>
            <a:pPr lvl="0" algn="ctr"/>
            <a:br>
              <a:rPr lang="ru-RU" dirty="0">
                <a:solidFill>
                  <a:srgbClr val="000000"/>
                </a:solidFill>
                <a:latin typeface="Franklin Gothic Book"/>
              </a:rPr>
            </a:br>
            <a:endParaRPr lang="ru-RU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116632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C:\Users\Павлюченко\Desktop\98l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62" y="693680"/>
            <a:ext cx="4242621" cy="4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Павлюченко\Desktop\mchs-rossii-snizhaet-administrativnuyu-nagruzku-na-licenziatov_16504363061628274679__2000x2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81" y="1412342"/>
            <a:ext cx="35843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03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32656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гражданской обороне</a:t>
            </a:r>
            <a:r>
              <a:rPr kumimoji="0" lang="ru-RU" sz="2800" b="0" i="0" u="none" strike="noStrike" kern="1200" cap="all" spc="0" normalizeH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существует 15 основных задач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авлюченко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25" y="909704"/>
            <a:ext cx="602128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0824" y="18448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15 задач</a:t>
            </a:r>
          </a:p>
        </p:txBody>
      </p:sp>
    </p:spTree>
    <p:extLst>
      <p:ext uri="{BB962C8B-B14F-4D97-AF65-F5344CB8AC3E}">
        <p14:creationId xmlns:p14="http://schemas.microsoft.com/office/powerpoint/2010/main" val="2624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58491" y="404664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задача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обороны-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населения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tekuchev\Desktop\ВОУ 4 октября\ОТЧЕТЫ\IMG-20210922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35709"/>
            <a:ext cx="2421267" cy="221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tekuchev\Desktop\ВОУ 4 октября\ОТЧЕТЫ\IMG_14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8502"/>
            <a:ext cx="2251887" cy="2795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tekuchev\Desktop\ВОУ 4 октября\ОТЧЕТЫ\IMG-20211005-WA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36225"/>
            <a:ext cx="2421266" cy="2241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авлюченко\Desktop\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95587"/>
            <a:ext cx="4426680" cy="44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51114" y="5753449"/>
            <a:ext cx="7929954" cy="922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главная задача-это подготовка населения,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всех детей и подростков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гражданской обороны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58491" y="281612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</a:t>
            </a:r>
            <a:r>
              <a:rPr kumimoji="0" lang="ru-RU" sz="2800" b="0" i="0" u="none" strike="noStrike" kern="1200" cap="all" spc="0" normalizeH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noProof="0" dirty="0">
                <a:ln>
                  <a:noFill/>
                </a:ln>
                <a:solidFill>
                  <a:srgbClr val="08A1D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 опасности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971600" y="4941168"/>
            <a:ext cx="792995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сигналов оповещения гражданской обороны: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«Воздушная опасность»,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химического заражения»,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радиоактивного заражения».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должен знать каждый!!! 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Павлюченко\Deskto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89" y="1556792"/>
            <a:ext cx="5471502" cy="39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авлюченко\Desktop\2022 ГОД\2-ВОУ 2022\1 марта ВОУ 2022\памятки и раздаточный материал\ПАМЯТКА СИГНАЛ ВНИМАНИЕ ВСЕМ!!!\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14631"/>
            <a:ext cx="936104" cy="9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Павлюченко\Desktop\2022 ГОД\2-ВОУ 2022\1 марта ВОУ 2022\памятки и раздаточный материал\ПАМЯТКА СИГНАЛ ВНИМАНИЕ ВСЕМ!!!\scale_1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27" y="2348880"/>
            <a:ext cx="1955672" cy="19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Павлюченко\Desktop\2022 ГОД\2-ВОУ 2022\1 марта ВОУ 2022\памятки и раздаточный материал\ПАМЯТКА СИГНАЛ ВНИМАНИЕ ВСЕМ!!!\PA7a9s82DB8dd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71" y="2060848"/>
            <a:ext cx="1649783" cy="9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люченко\Desktop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0"/>
            <a:ext cx="917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авлюченко\Desktop\2022 ГОД\эмблема и подпись\Прозрачн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39503"/>
            <a:ext cx="995000" cy="10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4365104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08A1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сигнал- «ВНИМАНИЕ ВСЕМ!»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Павлюченко\Desktop\2022 ГОД\эмблема и подпись\эмблема МЧС Хабаровск на прозрачном фо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4" y="5753450"/>
            <a:ext cx="105273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Павлюченко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0350"/>
            <a:ext cx="4642865" cy="46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308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Павлюченко</dc:creator>
  <cp:lastModifiedBy>Наталья Мартынова</cp:lastModifiedBy>
  <cp:revision>18</cp:revision>
  <dcterms:created xsi:type="dcterms:W3CDTF">2022-09-28T02:14:49Z</dcterms:created>
  <dcterms:modified xsi:type="dcterms:W3CDTF">2022-12-06T02:26:19Z</dcterms:modified>
</cp:coreProperties>
</file>